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6" r:id="rId3"/>
  </p:sldMasterIdLst>
  <p:notesMasterIdLst>
    <p:notesMasterId r:id="rId9"/>
  </p:notesMasterIdLst>
  <p:sldIdLst>
    <p:sldId id="266" r:id="rId4"/>
    <p:sldId id="280" r:id="rId5"/>
    <p:sldId id="281" r:id="rId6"/>
    <p:sldId id="284" r:id="rId7"/>
    <p:sldId id="285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A20000"/>
    <a:srgbClr val="A40000"/>
    <a:srgbClr val="9E0000"/>
    <a:srgbClr val="C7450B"/>
    <a:srgbClr val="E24E0C"/>
    <a:srgbClr val="DC6140"/>
    <a:srgbClr val="E6000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713085" y="3201869"/>
            <a:ext cx="4807403" cy="73146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13085" y="1957757"/>
            <a:ext cx="4807403" cy="122618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71512" y="0"/>
            <a:ext cx="5560236" cy="6858000"/>
          </a:xfrm>
          <a:custGeom>
            <a:avLst/>
            <a:gdLst>
              <a:gd name="connsiteX0" fmla="*/ 1649601 w 5059038"/>
              <a:gd name="connsiteY0" fmla="*/ 0 h 6858000"/>
              <a:gd name="connsiteX1" fmla="*/ 5059038 w 5059038"/>
              <a:gd name="connsiteY1" fmla="*/ 0 h 6858000"/>
              <a:gd name="connsiteX2" fmla="*/ 3409437 w 5059038"/>
              <a:gd name="connsiteY2" fmla="*/ 6858000 h 6858000"/>
              <a:gd name="connsiteX3" fmla="*/ 0 w 50590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9038" h="6858000">
                <a:moveTo>
                  <a:pt x="1649601" y="0"/>
                </a:moveTo>
                <a:lnTo>
                  <a:pt x="5059038" y="0"/>
                </a:lnTo>
                <a:lnTo>
                  <a:pt x="3409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4426585" y="4923430"/>
            <a:ext cx="2745740" cy="526499"/>
          </a:xfrm>
          <a:custGeom>
            <a:avLst/>
            <a:gdLst>
              <a:gd name="connsiteX0" fmla="*/ 125881 w 2745740"/>
              <a:gd name="connsiteY0" fmla="*/ 0 h 526499"/>
              <a:gd name="connsiteX1" fmla="*/ 2745740 w 2745740"/>
              <a:gd name="connsiteY1" fmla="*/ 0 h 526499"/>
              <a:gd name="connsiteX2" fmla="*/ 2619859 w 2745740"/>
              <a:gd name="connsiteY2" fmla="*/ 526499 h 526499"/>
              <a:gd name="connsiteX3" fmla="*/ 0 w 2745740"/>
              <a:gd name="connsiteY3" fmla="*/ 526499 h 5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740" h="526499">
                <a:moveTo>
                  <a:pt x="125881" y="0"/>
                </a:moveTo>
                <a:lnTo>
                  <a:pt x="2745740" y="0"/>
                </a:lnTo>
                <a:lnTo>
                  <a:pt x="2619859" y="526499"/>
                </a:lnTo>
                <a:lnTo>
                  <a:pt x="0" y="5264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/>
          </p:nvPr>
        </p:nvSpPr>
        <p:spPr>
          <a:xfrm>
            <a:off x="7056438" y="4923430"/>
            <a:ext cx="2745740" cy="526499"/>
          </a:xfrm>
          <a:custGeom>
            <a:avLst/>
            <a:gdLst>
              <a:gd name="connsiteX0" fmla="*/ 125881 w 2745740"/>
              <a:gd name="connsiteY0" fmla="*/ 0 h 526499"/>
              <a:gd name="connsiteX1" fmla="*/ 2745740 w 2745740"/>
              <a:gd name="connsiteY1" fmla="*/ 0 h 526499"/>
              <a:gd name="connsiteX2" fmla="*/ 2619859 w 2745740"/>
              <a:gd name="connsiteY2" fmla="*/ 526499 h 526499"/>
              <a:gd name="connsiteX3" fmla="*/ 0 w 2745740"/>
              <a:gd name="connsiteY3" fmla="*/ 526499 h 5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740" h="526499">
                <a:moveTo>
                  <a:pt x="125881" y="0"/>
                </a:moveTo>
                <a:lnTo>
                  <a:pt x="2745740" y="0"/>
                </a:lnTo>
                <a:lnTo>
                  <a:pt x="2619859" y="526499"/>
                </a:lnTo>
                <a:lnTo>
                  <a:pt x="0" y="5264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65981" y="5030201"/>
            <a:ext cx="2390457" cy="304612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72658" y="5038542"/>
            <a:ext cx="245808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632743" y="2009775"/>
            <a:ext cx="3415382" cy="1565906"/>
          </a:xfrm>
          <a:prstGeom prst="parallelogram">
            <a:avLst>
              <a:gd name="adj" fmla="val 28694"/>
            </a:avLst>
          </a:prstGeom>
          <a:solidFill>
            <a:schemeClr val="tx1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612041" y="3056450"/>
            <a:ext cx="4908447" cy="871766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606268" y="4253255"/>
            <a:ext cx="4914688" cy="63046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" y="2235200"/>
            <a:ext cx="5936343" cy="2387600"/>
          </a:xfrm>
          <a:custGeom>
            <a:avLst/>
            <a:gdLst>
              <a:gd name="connsiteX0" fmla="*/ 0 w 5936343"/>
              <a:gd name="connsiteY0" fmla="*/ 0 h 2387600"/>
              <a:gd name="connsiteX1" fmla="*/ 5936343 w 5936343"/>
              <a:gd name="connsiteY1" fmla="*/ 0 h 2387600"/>
              <a:gd name="connsiteX2" fmla="*/ 5339443 w 5936343"/>
              <a:gd name="connsiteY2" fmla="*/ 2387600 h 2387600"/>
              <a:gd name="connsiteX3" fmla="*/ 0 w 5936343"/>
              <a:gd name="connsiteY3" fmla="*/ 238760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6343" h="2387600">
                <a:moveTo>
                  <a:pt x="0" y="0"/>
                </a:moveTo>
                <a:lnTo>
                  <a:pt x="5936343" y="0"/>
                </a:lnTo>
                <a:lnTo>
                  <a:pt x="5339443" y="2387600"/>
                </a:lnTo>
                <a:lnTo>
                  <a:pt x="0" y="2387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4039990" y="3254204"/>
            <a:ext cx="2238112" cy="1026144"/>
          </a:xfrm>
          <a:prstGeom prst="parallelogram">
            <a:avLst>
              <a:gd name="adj" fmla="val 28694"/>
            </a:avLst>
          </a:prstGeom>
          <a:solidFill>
            <a:schemeClr val="accent1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967638" y="3773714"/>
            <a:ext cx="5426076" cy="1367963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67638" y="548863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967638" y="579950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1" y="1130300"/>
            <a:ext cx="12191999" cy="23876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1036155" y="898604"/>
            <a:ext cx="4522816" cy="2910588"/>
          </a:xfrm>
          <a:prstGeom prst="parallelogram">
            <a:avLst>
              <a:gd name="adj" fmla="val 28694"/>
            </a:avLst>
          </a:prstGeom>
          <a:solidFill>
            <a:schemeClr val="accent2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1988458"/>
            <a:ext cx="12192000" cy="2656114"/>
          </a:xfrm>
          <a:custGeom>
            <a:avLst/>
            <a:gdLst>
              <a:gd name="connsiteX0" fmla="*/ 0 w 12192000"/>
              <a:gd name="connsiteY0" fmla="*/ 0 h 2656114"/>
              <a:gd name="connsiteX1" fmla="*/ 12192000 w 12192000"/>
              <a:gd name="connsiteY1" fmla="*/ 0 h 2656114"/>
              <a:gd name="connsiteX2" fmla="*/ 12192000 w 12192000"/>
              <a:gd name="connsiteY2" fmla="*/ 2656114 h 2656114"/>
              <a:gd name="connsiteX3" fmla="*/ 0 w 12192000"/>
              <a:gd name="connsiteY3" fmla="*/ 2656114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6114">
                <a:moveTo>
                  <a:pt x="0" y="0"/>
                </a:moveTo>
                <a:lnTo>
                  <a:pt x="12192000" y="0"/>
                </a:lnTo>
                <a:lnTo>
                  <a:pt x="12192000" y="2656114"/>
                </a:lnTo>
                <a:lnTo>
                  <a:pt x="0" y="2656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055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055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一、系统入口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786" y="1176367"/>
            <a:ext cx="918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一网通办</a:t>
            </a:r>
            <a:r>
              <a:rPr lang="en-US" altLang="zh-CN" sz="2000" dirty="0" smtClean="0"/>
              <a:t>-</a:t>
            </a:r>
            <a:r>
              <a:rPr lang="zh-CN" altLang="zh-CN" sz="2000" dirty="0" smtClean="0"/>
              <a:t>服务中心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9025" y="1845310"/>
            <a:ext cx="9982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一、系统入口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786" y="1176367"/>
            <a:ext cx="918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一网通办</a:t>
            </a:r>
            <a:r>
              <a:rPr lang="en-US" altLang="zh-CN" sz="2000" dirty="0" smtClean="0"/>
              <a:t>-</a:t>
            </a:r>
            <a:r>
              <a:rPr lang="zh-CN" altLang="zh-CN" sz="2000" dirty="0" smtClean="0"/>
              <a:t>服务中心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教务处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课程替代申请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9017" y="1839727"/>
            <a:ext cx="9790223" cy="41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新建申请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50558" y="1913171"/>
            <a:ext cx="10275015" cy="267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填写课程</a:t>
            </a:r>
            <a:r>
              <a:rPr lang="zh-CN" altLang="en-US" dirty="0" smtClean="0"/>
              <a:t>替代</a:t>
            </a:r>
            <a:r>
              <a:rPr lang="zh-CN" altLang="en-US" dirty="0" smtClean="0"/>
              <a:t>申请信息并提交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9625" y="2219370"/>
            <a:ext cx="10243177" cy="34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71786" y="1176367"/>
            <a:ext cx="10721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可以</a:t>
            </a:r>
            <a:r>
              <a:rPr lang="zh-CN" altLang="en-US" sz="2000" dirty="0" smtClean="0"/>
              <a:t>申请用所选课程替代本人培养方案内的课程。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模块学分抵入申请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786" y="1176367"/>
            <a:ext cx="10721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也</a:t>
            </a:r>
            <a:r>
              <a:rPr lang="zh-CN" altLang="en-US" sz="2000" dirty="0" smtClean="0"/>
              <a:t>可以申请用所选课程抵入本人培养方案内的相应模块的学分。</a:t>
            </a:r>
            <a:endParaRPr lang="zh-CN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5438" y="2145484"/>
            <a:ext cx="10650497" cy="33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8feca47-f642-45c3-909b-1ae01b19e631"/>
  <p:tag name="COMMONDATA" val="eyJoZGlkIjoiNDM5M2ZiODA5MDBlMzE0MjVhMDU1YzdkYzkyY2Y4YTUifQ=="/>
</p:tagLst>
</file>

<file path=ppt/theme/theme1.xml><?xml version="1.0" encoding="utf-8"?>
<a:theme xmlns:a="http://schemas.openxmlformats.org/drawingml/2006/main" name="主题5">
  <a:themeElements>
    <a:clrScheme name="自定义 41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969A5"/>
      </a:accent1>
      <a:accent2>
        <a:srgbClr val="F0BD1D"/>
      </a:accent2>
      <a:accent3>
        <a:srgbClr val="CB786E"/>
      </a:accent3>
      <a:accent4>
        <a:srgbClr val="748FAF"/>
      </a:accent4>
      <a:accent5>
        <a:srgbClr val="E48C65"/>
      </a:accent5>
      <a:accent6>
        <a:srgbClr val="2D3A67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127</Words>
  <Application>WPS 演示</Application>
  <PresentationFormat>自定义</PresentationFormat>
  <Paragraphs>28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Segoe UI Light</vt:lpstr>
      <vt:lpstr>微软雅黑</vt:lpstr>
      <vt:lpstr>Arial Unicode MS</vt:lpstr>
      <vt:lpstr>Calibri</vt:lpstr>
      <vt:lpstr>Century Gothic</vt:lpstr>
      <vt:lpstr>主题5</vt:lpstr>
      <vt:lpstr>OfficePLUS</vt:lpstr>
      <vt:lpstr>一、系统入口</vt:lpstr>
      <vt:lpstr>一、系统入口</vt:lpstr>
      <vt:lpstr>二、新建申请</vt:lpstr>
      <vt:lpstr>三、填写课程替代申请信息并提交</vt:lpstr>
      <vt:lpstr>四、模块学分抵入申请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毛一凡</cp:lastModifiedBy>
  <cp:revision>193</cp:revision>
  <cp:lastPrinted>2021-03-18T04:31:00Z</cp:lastPrinted>
  <dcterms:created xsi:type="dcterms:W3CDTF">2021-03-18T04:31:00Z</dcterms:created>
  <dcterms:modified xsi:type="dcterms:W3CDTF">2023-09-14T06:55:33Z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2018-11-16T07:34:56.9016785Z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2052-11.1.0.14309</vt:lpwstr>
  </property>
  <property fmtid="{D5CDD505-2E9C-101B-9397-08002B2CF9AE}" pid="12" name="ICV">
    <vt:lpwstr>ED0B4236EB9249239D8CBAA906EEFEC3_12</vt:lpwstr>
  </property>
</Properties>
</file>